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erriweather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regular.fntdata"/><Relationship Id="rId42" Type="http://schemas.openxmlformats.org/officeDocument/2006/relationships/font" Target="fonts/MerriweatherSans-italic.fntdata"/><Relationship Id="rId41" Type="http://schemas.openxmlformats.org/officeDocument/2006/relationships/font" Target="fonts/Merriweather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Merriweather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 cop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352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Shape 19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Shape 19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210" name="Shape 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Shape 313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Shape 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Shape 315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Shape 316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317" name="Shape 317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318" name="Shape 318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319" name="Shape 319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320" name="Shape 32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321" name="Shape 32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322" name="Shape 32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323" name="Shape 323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324" name="Shape 324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descr="Shape 819" id="325" name="Shape 3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327" name="Shape 327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328" name="Shape 328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329" name="Shape 329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Shape 330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331" name="Shape 331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332" name="Shape 33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  <p:sp>
        <p:nvSpPr>
          <p:cNvPr id="333" name="Shape 333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ct val="25000"/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334" name="Shape 334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Shape 335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Shape 338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</p:grpSp>
      <p:sp>
        <p:nvSpPr>
          <p:cNvPr id="340" name="Shape 34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</a:p>
        </p:txBody>
      </p:sp>
      <p:sp>
        <p:nvSpPr>
          <p:cNvPr id="341" name="Shape 34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</a:p>
        </p:txBody>
      </p:sp>
      <p:sp>
        <p:nvSpPr>
          <p:cNvPr id="342" name="Shape 34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</a:p>
        </p:txBody>
      </p:sp>
      <p:sp>
        <p:nvSpPr>
          <p:cNvPr id="343" name="Shape 343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</a:p>
        </p:txBody>
      </p:sp>
      <p:sp>
        <p:nvSpPr>
          <p:cNvPr id="344" name="Shape 344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Convolution with stride in Action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59" name="Shape 359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</a:p>
        </p:txBody>
      </p:sp>
      <p:pic>
        <p:nvPicPr>
          <p:cNvPr descr="Shape 733" id="400" name="Shape 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Shape 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Shape 4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 Pooling in Action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Avg Pooling</a:t>
            </a:r>
            <a:r>
              <a:rPr lang="en"/>
              <a:t> in Action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descr="Shape 719" id="424" name="Shape 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ct val="25000"/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432" name="Shape 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</a:p>
        </p:txBody>
      </p:sp>
      <p:pic>
        <p:nvPicPr>
          <p:cNvPr descr="Shape 920"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Shape 4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</a:p>
        </p:txBody>
      </p:sp>
      <p:pic>
        <p:nvPicPr>
          <p:cNvPr descr="Shape 920" id="445" name="Shape 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Shape 4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449" name="Shape 449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452" name="Shape 452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</a:p>
        </p:txBody>
      </p:sp>
      <p:pic>
        <p:nvPicPr>
          <p:cNvPr descr="Image" id="458" name="Shape 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Shape 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</a:p>
        </p:txBody>
      </p:sp>
      <p:pic>
        <p:nvPicPr>
          <p:cNvPr descr="Image" id="466" name="Shape 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Shape 4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</a:p>
        </p:txBody>
      </p:sp>
      <p:pic>
        <p:nvPicPr>
          <p:cNvPr descr="Image" id="475" name="Shape 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Shape 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Shape 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227" name="Shape 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</a:p>
        </p:txBody>
      </p:sp>
      <p:pic>
        <p:nvPicPr>
          <p:cNvPr descr="Image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  <p:pic>
        <p:nvPicPr>
          <p:cNvPr descr="Shape 920" id="486" name="Shape 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</a:p>
        </p:txBody>
      </p:sp>
      <p:pic>
        <p:nvPicPr>
          <p:cNvPr descr="Shape 969" id="493" name="Shape 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Shape 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Shape 4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descr="Shape 719" id="235" name="Shape 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ct val="25000"/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in Action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49" name="Shape 249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</a:p>
        </p:txBody>
      </p:sp>
      <p:pic>
        <p:nvPicPr>
          <p:cNvPr descr="Shape 741"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Shape 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</a:p>
        </p:txBody>
      </p:sp>
      <p:pic>
        <p:nvPicPr>
          <p:cNvPr descr="Shape 745" id="259" name="Shape 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Shape 265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</a:p>
        </p:txBody>
      </p:sp>
      <p:sp>
        <p:nvSpPr>
          <p:cNvPr id="267" name="Shape 267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</a:p>
        </p:txBody>
      </p:sp>
      <p:sp>
        <p:nvSpPr>
          <p:cNvPr id="268" name="Shape 268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</a:p>
        </p:txBody>
      </p:sp>
      <p:sp>
        <p:nvSpPr>
          <p:cNvPr id="269" name="Shape 269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</a:p>
        </p:txBody>
      </p:sp>
      <p:sp>
        <p:nvSpPr>
          <p:cNvPr id="270" name="Shape 27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</a:p>
        </p:txBody>
      </p:sp>
      <p:pic>
        <p:nvPicPr>
          <p:cNvPr descr="Shape 763" id="271" name="Shape 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Shape 27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Shape 273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74" name="Shape 274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275" name="Shape 275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276" name="Shape 276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277" name="Shape 277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278" name="Shape 278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279" name="Shape 279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280" name="Shape 28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281" name="Shape 28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descr="Shape 775" id="282" name="Shape 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Shape 289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</a:p>
        </p:txBody>
      </p:sp>
      <p:sp>
        <p:nvSpPr>
          <p:cNvPr id="291" name="Shape 29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</a:p>
        </p:txBody>
      </p:sp>
      <p:sp>
        <p:nvSpPr>
          <p:cNvPr id="292" name="Shape 29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</a:p>
        </p:txBody>
      </p:sp>
      <p:sp>
        <p:nvSpPr>
          <p:cNvPr id="293" name="Shape 293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</a:p>
        </p:txBody>
      </p:sp>
      <p:sp>
        <p:nvSpPr>
          <p:cNvPr id="294" name="Shape 294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25000"/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</a:p>
        </p:txBody>
      </p:sp>
      <p:pic>
        <p:nvPicPr>
          <p:cNvPr descr="Shape 763" id="295" name="Shape 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Shape 296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Shape 297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98" name="Shape 298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299" name="Shape 299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300" name="Shape 30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301" name="Shape 30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302" name="Shape 30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303" name="Shape 303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304" name="Shape 304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305" name="Shape 305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SzPct val="25000"/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descr="Shape 775" id="306" name="Shape 3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